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312" r:id="rId5"/>
    <p:sldId id="339" r:id="rId6"/>
    <p:sldId id="333" r:id="rId7"/>
    <p:sldId id="341" r:id="rId8"/>
    <p:sldId id="345" r:id="rId9"/>
    <p:sldId id="344" r:id="rId10"/>
    <p:sldId id="343" r:id="rId11"/>
    <p:sldId id="342" r:id="rId12"/>
  </p:sldIdLst>
  <p:sldSz cx="9144000" cy="6858000" type="screen4x3"/>
  <p:notesSz cx="9144000" cy="6858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52AC9-6993-4D73-9C47-FA9BE6593FA7}" type="datetimeFigureOut">
              <a:rPr lang="nl-NL" smtClean="0"/>
              <a:t>14-9-2021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59B76-B769-4EB5-8BA3-9644DE1E25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923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5827" y="656272"/>
            <a:ext cx="7332345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418662" y="908113"/>
            <a:ext cx="4642980" cy="5056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65720" y="2502535"/>
            <a:ext cx="5812559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7995" y="1645164"/>
            <a:ext cx="8208009" cy="2707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TguIcbaj3o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HtNqKEkPrQ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F63243-4CBF-4C92-A833-E353A87B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23" y="1063229"/>
            <a:ext cx="6534978" cy="857250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Les 2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C07C59-DA1A-48C0-B0AF-036A776FA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3628" y="3024343"/>
            <a:ext cx="1760372" cy="80931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96218B3-4571-4CB8-995A-C7F78EA254D6}"/>
              </a:ext>
            </a:extLst>
          </p:cNvPr>
          <p:cNvSpPr txBox="1"/>
          <p:nvPr/>
        </p:nvSpPr>
        <p:spPr>
          <a:xfrm>
            <a:off x="1676400" y="6096000"/>
            <a:ext cx="520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K0716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677E8B7-A107-4634-A67A-9E5914E27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123" y="2286135"/>
            <a:ext cx="5791200" cy="228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18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F63243-4CBF-4C92-A833-E353A87B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23" y="1063229"/>
            <a:ext cx="6534978" cy="857250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Les 2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C07C59-DA1A-48C0-B0AF-036A776FA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3628" y="3024343"/>
            <a:ext cx="1760372" cy="80931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96218B3-4571-4CB8-995A-C7F78EA254D6}"/>
              </a:ext>
            </a:extLst>
          </p:cNvPr>
          <p:cNvSpPr txBox="1"/>
          <p:nvPr/>
        </p:nvSpPr>
        <p:spPr>
          <a:xfrm>
            <a:off x="1676400" y="6096000"/>
            <a:ext cx="520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K0716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313287F-6E60-4902-8D94-ED4E3DB02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169" y="1920479"/>
            <a:ext cx="4691062" cy="315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44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C07C59-DA1A-48C0-B0AF-036A776FA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3628" y="3024343"/>
            <a:ext cx="1760372" cy="8093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F63243-4CBF-4C92-A833-E353A87B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23" y="1063229"/>
            <a:ext cx="6534978" cy="857250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lesprogramma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C90F30D-9A1D-42A8-A0D2-A7208BBED3DC}"/>
              </a:ext>
            </a:extLst>
          </p:cNvPr>
          <p:cNvSpPr txBox="1"/>
          <p:nvPr/>
        </p:nvSpPr>
        <p:spPr>
          <a:xfrm>
            <a:off x="463857" y="1601135"/>
            <a:ext cx="821628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 1:	Introductie</a:t>
            </a:r>
          </a:p>
          <a:p>
            <a:r>
              <a:rPr lang="nl-NL" sz="2400" dirty="0"/>
              <a:t>Les  2:  Voedselbos	</a:t>
            </a:r>
          </a:p>
          <a:p>
            <a:r>
              <a:rPr lang="nl-NL" sz="2400" dirty="0"/>
              <a:t>Les  3:	Horeca</a:t>
            </a:r>
          </a:p>
          <a:p>
            <a:r>
              <a:rPr lang="nl-NL" sz="2400" dirty="0"/>
              <a:t>Les  4:	Catering</a:t>
            </a:r>
          </a:p>
          <a:p>
            <a:r>
              <a:rPr lang="nl-NL" sz="2400" dirty="0"/>
              <a:t>Les  5:	Boerderijwinkel</a:t>
            </a:r>
          </a:p>
          <a:p>
            <a:r>
              <a:rPr lang="nl-NL" sz="2400" dirty="0"/>
              <a:t>Les  6:  Pluktuin</a:t>
            </a:r>
          </a:p>
          <a:p>
            <a:r>
              <a:rPr lang="nl-NL" sz="2400" dirty="0"/>
              <a:t>Les  7:	Kwaliteit</a:t>
            </a:r>
          </a:p>
          <a:p>
            <a:r>
              <a:rPr lang="nl-NL" sz="2400" dirty="0"/>
              <a:t>Les  8:	Storytelling</a:t>
            </a:r>
          </a:p>
          <a:p>
            <a:r>
              <a:rPr lang="nl-NL" sz="2400" dirty="0"/>
              <a:t>Les  9:	Voedselveiligheid</a:t>
            </a:r>
          </a:p>
          <a:p>
            <a:r>
              <a:rPr lang="nl-NL" sz="2400" dirty="0"/>
              <a:t>Les 10: Seizoensgebonden producten</a:t>
            </a:r>
          </a:p>
          <a:p>
            <a:r>
              <a:rPr lang="nl-NL" sz="2400" dirty="0"/>
              <a:t>Les 11: Bestelsystemen</a:t>
            </a:r>
          </a:p>
          <a:p>
            <a:r>
              <a:rPr lang="nl-NL" sz="2400" dirty="0"/>
              <a:t>Les 12+ Examens</a:t>
            </a:r>
          </a:p>
          <a:p>
            <a:endParaRPr lang="nl-NL" sz="2400" dirty="0"/>
          </a:p>
          <a:p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02628CE-E53D-4773-ABB3-EA4ED604F540}"/>
              </a:ext>
            </a:extLst>
          </p:cNvPr>
          <p:cNvSpPr/>
          <p:nvPr/>
        </p:nvSpPr>
        <p:spPr>
          <a:xfrm>
            <a:off x="3652685" y="6019800"/>
            <a:ext cx="14758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400" dirty="0"/>
              <a:t>Optimalisatie P16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359BE4B-95F2-4A6B-A8EE-2E8D02B75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998" y="3940735"/>
            <a:ext cx="218907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1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C07C59-DA1A-48C0-B0AF-036A776FA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83628" y="3024343"/>
            <a:ext cx="1760372" cy="8093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F63243-4CBF-4C92-A833-E353A87B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23" y="1063229"/>
            <a:ext cx="6534978" cy="857250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Les 2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88F7FB5-FC15-418C-8743-8612722743A7}"/>
              </a:ext>
            </a:extLst>
          </p:cNvPr>
          <p:cNvSpPr txBox="1"/>
          <p:nvPr/>
        </p:nvSpPr>
        <p:spPr>
          <a:xfrm>
            <a:off x="1676400" y="6096000"/>
            <a:ext cx="520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K0716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7EE018E-2E80-47AC-8912-358BF4FC6D0C}"/>
              </a:ext>
            </a:extLst>
          </p:cNvPr>
          <p:cNvSpPr/>
          <p:nvPr/>
        </p:nvSpPr>
        <p:spPr>
          <a:xfrm>
            <a:off x="3785089" y="2900243"/>
            <a:ext cx="15738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400" dirty="0"/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CC7DCCE-27F6-4439-80F2-24CEA4CE3539}"/>
              </a:ext>
            </a:extLst>
          </p:cNvPr>
          <p:cNvSpPr txBox="1"/>
          <p:nvPr/>
        </p:nvSpPr>
        <p:spPr>
          <a:xfrm>
            <a:off x="590086" y="1332754"/>
            <a:ext cx="3108159" cy="581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Voedselbos</a:t>
            </a:r>
          </a:p>
          <a:p>
            <a:endParaRPr lang="nl-NL" sz="2400" dirty="0"/>
          </a:p>
          <a:p>
            <a:r>
              <a:rPr lang="nl-NL" sz="2400" dirty="0"/>
              <a:t>Wat is een voedselbos?</a:t>
            </a:r>
          </a:p>
          <a:p>
            <a:endParaRPr lang="nl-NL" sz="2400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sz="2400" dirty="0"/>
              <a:t>Kijk naar deze video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Onlinemedia 5">
            <a:hlinkClick r:id="" action="ppaction://media"/>
            <a:extLst>
              <a:ext uri="{FF2B5EF4-FFF2-40B4-BE49-F238E27FC236}">
                <a16:creationId xmlns:a16="http://schemas.microsoft.com/office/drawing/2014/main" id="{758CD90F-8933-40F9-924C-6875FE9D092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48723" y="2546609"/>
            <a:ext cx="5861218" cy="329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72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C07C59-DA1A-48C0-B0AF-036A776FA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83628" y="3024343"/>
            <a:ext cx="1760372" cy="8093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F63243-4CBF-4C92-A833-E353A87B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23" y="1063229"/>
            <a:ext cx="6534978" cy="857250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Les 2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88F7FB5-FC15-418C-8743-8612722743A7}"/>
              </a:ext>
            </a:extLst>
          </p:cNvPr>
          <p:cNvSpPr txBox="1"/>
          <p:nvPr/>
        </p:nvSpPr>
        <p:spPr>
          <a:xfrm>
            <a:off x="1676400" y="6096000"/>
            <a:ext cx="520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K0716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7EE018E-2E80-47AC-8912-358BF4FC6D0C}"/>
              </a:ext>
            </a:extLst>
          </p:cNvPr>
          <p:cNvSpPr/>
          <p:nvPr/>
        </p:nvSpPr>
        <p:spPr>
          <a:xfrm>
            <a:off x="3785089" y="2900243"/>
            <a:ext cx="15738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400" dirty="0"/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CC7DCCE-27F6-4439-80F2-24CEA4CE3539}"/>
              </a:ext>
            </a:extLst>
          </p:cNvPr>
          <p:cNvSpPr txBox="1"/>
          <p:nvPr/>
        </p:nvSpPr>
        <p:spPr>
          <a:xfrm>
            <a:off x="590086" y="1332754"/>
            <a:ext cx="5821915" cy="581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Voedselbos</a:t>
            </a:r>
          </a:p>
          <a:p>
            <a:endParaRPr lang="nl-NL" sz="2400" dirty="0"/>
          </a:p>
          <a:p>
            <a:r>
              <a:rPr lang="nl-NL" sz="2400" dirty="0"/>
              <a:t>Waarom begint een boer is een voedselbos?</a:t>
            </a:r>
          </a:p>
          <a:p>
            <a:endParaRPr lang="nl-NL" sz="2400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sz="2400" dirty="0"/>
              <a:t>Kijk naar deze video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Onlinemedia 6">
            <a:hlinkClick r:id="" action="ppaction://media"/>
            <a:extLst>
              <a:ext uri="{FF2B5EF4-FFF2-40B4-BE49-F238E27FC236}">
                <a16:creationId xmlns:a16="http://schemas.microsoft.com/office/drawing/2014/main" id="{32CB44F1-85E6-406D-8F0D-7EBEFF046A3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86911" y="2547783"/>
            <a:ext cx="6299689" cy="35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88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C07C59-DA1A-48C0-B0AF-036A776FA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3628" y="3024343"/>
            <a:ext cx="1760372" cy="8093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F63243-4CBF-4C92-A833-E353A87B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23" y="1063229"/>
            <a:ext cx="6534978" cy="857250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Les 2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88F7FB5-FC15-418C-8743-8612722743A7}"/>
              </a:ext>
            </a:extLst>
          </p:cNvPr>
          <p:cNvSpPr txBox="1"/>
          <p:nvPr/>
        </p:nvSpPr>
        <p:spPr>
          <a:xfrm>
            <a:off x="1676400" y="6178844"/>
            <a:ext cx="520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K0716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7EE018E-2E80-47AC-8912-358BF4FC6D0C}"/>
              </a:ext>
            </a:extLst>
          </p:cNvPr>
          <p:cNvSpPr/>
          <p:nvPr/>
        </p:nvSpPr>
        <p:spPr>
          <a:xfrm>
            <a:off x="3785089" y="2900243"/>
            <a:ext cx="15738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400" dirty="0"/>
          </a:p>
          <a:p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7AAE4DFB-7A06-448D-9A3E-3745A4D35FC3}"/>
              </a:ext>
            </a:extLst>
          </p:cNvPr>
          <p:cNvSpPr/>
          <p:nvPr/>
        </p:nvSpPr>
        <p:spPr>
          <a:xfrm>
            <a:off x="196566" y="1583556"/>
            <a:ext cx="87508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200" dirty="0"/>
              <a:t>Aan de basis van een voedselbos- of tuin ligt een slim </a:t>
            </a:r>
            <a:r>
              <a:rPr lang="nl-NL" sz="2200" dirty="0" err="1"/>
              <a:t>meerlaags</a:t>
            </a:r>
            <a:r>
              <a:rPr lang="nl-NL" sz="2200" dirty="0"/>
              <a:t> ontwerp ten grondslag, geïnspireerd op de opbouw van een natuurlijk bos: divers en uitermate duurzaam. De volgende lagen vormen samen een compleet systeem:   </a:t>
            </a:r>
          </a:p>
          <a:p>
            <a:r>
              <a:rPr lang="nl-NL" sz="2200" dirty="0"/>
              <a:t>•</a:t>
            </a:r>
            <a:r>
              <a:rPr lang="nl-NL" sz="2200" dirty="0" err="1"/>
              <a:t>Kruinlaag</a:t>
            </a:r>
            <a:r>
              <a:rPr lang="nl-NL" sz="2200" dirty="0"/>
              <a:t> (Grote bomen, 8+ m) bijvoorbeeld Walnoot, Linde, Kers, Ginkgo</a:t>
            </a:r>
          </a:p>
          <a:p>
            <a:r>
              <a:rPr lang="nl-NL" sz="2200" dirty="0"/>
              <a:t>•Tussenlaag (Kleine Bomen, Grote Heesters, 3 tot 8m)                   bijvoorbeeld Mispel, Hazelaar, </a:t>
            </a:r>
          </a:p>
          <a:p>
            <a:r>
              <a:rPr lang="nl-NL" sz="2200" dirty="0"/>
              <a:t>•Struiklaag (Kleine heesters , 1 tot 3m) bijvoorbeeld </a:t>
            </a:r>
            <a:r>
              <a:rPr lang="nl-NL" sz="2200" dirty="0" err="1"/>
              <a:t>Gojibes</a:t>
            </a:r>
            <a:r>
              <a:rPr lang="nl-NL" sz="2200" dirty="0"/>
              <a:t>, </a:t>
            </a:r>
            <a:r>
              <a:rPr lang="nl-NL" sz="2200" dirty="0" err="1"/>
              <a:t>Jostabes</a:t>
            </a:r>
            <a:r>
              <a:rPr lang="nl-NL" sz="2200" dirty="0"/>
              <a:t>, </a:t>
            </a:r>
            <a:r>
              <a:rPr lang="nl-NL" sz="2200" dirty="0" err="1"/>
              <a:t>Honingbes</a:t>
            </a:r>
            <a:r>
              <a:rPr lang="nl-NL" sz="2200" dirty="0"/>
              <a:t>, </a:t>
            </a:r>
          </a:p>
          <a:p>
            <a:r>
              <a:rPr lang="nl-NL" sz="2200" dirty="0"/>
              <a:t>•</a:t>
            </a:r>
            <a:r>
              <a:rPr lang="nl-NL" sz="2200" dirty="0" err="1"/>
              <a:t>Kruidlaag</a:t>
            </a:r>
            <a:r>
              <a:rPr lang="nl-NL" sz="2200" dirty="0"/>
              <a:t> (0,20 – 1m) bijvoorbeeld Smeerwortel, Brandnetel, Varens</a:t>
            </a:r>
          </a:p>
          <a:p>
            <a:r>
              <a:rPr lang="nl-NL" sz="2200" dirty="0"/>
              <a:t>•Bodembedekkers (0 tot 0,20m) bijvoorbeeld Aardbei, Postelein, Bosbes, </a:t>
            </a:r>
            <a:r>
              <a:rPr lang="nl-NL" sz="2200" dirty="0" err="1"/>
              <a:t>Vossebes</a:t>
            </a:r>
            <a:r>
              <a:rPr lang="nl-NL" sz="2200" dirty="0"/>
              <a:t>, </a:t>
            </a:r>
          </a:p>
          <a:p>
            <a:r>
              <a:rPr lang="nl-NL" sz="2200" dirty="0"/>
              <a:t>•Klimplanten: bijvoorbeeld </a:t>
            </a:r>
            <a:r>
              <a:rPr lang="nl-NL" sz="2200" dirty="0" err="1"/>
              <a:t>Kiwibes</a:t>
            </a:r>
            <a:r>
              <a:rPr lang="nl-NL" sz="2200" dirty="0"/>
              <a:t>, druiven, </a:t>
            </a:r>
            <a:r>
              <a:rPr lang="nl-NL" sz="2200" dirty="0" err="1"/>
              <a:t>Akebia</a:t>
            </a:r>
            <a:endParaRPr lang="nl-NL" sz="2200" dirty="0"/>
          </a:p>
          <a:p>
            <a:r>
              <a:rPr lang="nl-NL" sz="2200" dirty="0"/>
              <a:t>•Wortels en knollen: bijvoorbeeld Aardpeer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F27EADF-3820-4106-BA31-31BAA0B43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073" y="215351"/>
            <a:ext cx="1905329" cy="129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18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566A17C-D6C2-4C65-A37B-CA75D666D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70" y="838199"/>
            <a:ext cx="7620330" cy="5181825"/>
          </a:xfrm>
          <a:prstGeom prst="rect">
            <a:avLst/>
          </a:prstGeom>
        </p:spPr>
      </p:pic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C07C59-DA1A-48C0-B0AF-036A776FA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83628" y="3024343"/>
            <a:ext cx="1760372" cy="8093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F63243-4CBF-4C92-A833-E353A87B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23" y="1063229"/>
            <a:ext cx="6534978" cy="857250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Les 2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88F7FB5-FC15-418C-8743-8612722743A7}"/>
              </a:ext>
            </a:extLst>
          </p:cNvPr>
          <p:cNvSpPr txBox="1"/>
          <p:nvPr/>
        </p:nvSpPr>
        <p:spPr>
          <a:xfrm>
            <a:off x="1676400" y="6096000"/>
            <a:ext cx="520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K0716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7EE018E-2E80-47AC-8912-358BF4FC6D0C}"/>
              </a:ext>
            </a:extLst>
          </p:cNvPr>
          <p:cNvSpPr/>
          <p:nvPr/>
        </p:nvSpPr>
        <p:spPr>
          <a:xfrm>
            <a:off x="3785089" y="2900243"/>
            <a:ext cx="15738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5436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C07C59-DA1A-48C0-B0AF-036A776FA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3628" y="3024343"/>
            <a:ext cx="1760372" cy="8093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F63243-4CBF-4C92-A833-E353A87B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23" y="1063229"/>
            <a:ext cx="6534978" cy="857250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Les 2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88F7FB5-FC15-418C-8743-8612722743A7}"/>
              </a:ext>
            </a:extLst>
          </p:cNvPr>
          <p:cNvSpPr txBox="1"/>
          <p:nvPr/>
        </p:nvSpPr>
        <p:spPr>
          <a:xfrm>
            <a:off x="1676400" y="6096000"/>
            <a:ext cx="520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K0716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7EE018E-2E80-47AC-8912-358BF4FC6D0C}"/>
              </a:ext>
            </a:extLst>
          </p:cNvPr>
          <p:cNvSpPr/>
          <p:nvPr/>
        </p:nvSpPr>
        <p:spPr>
          <a:xfrm>
            <a:off x="3785089" y="2900243"/>
            <a:ext cx="15738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400" dirty="0"/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BA41224-1D31-4336-AA32-BAD00F4F3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603" y="3429000"/>
            <a:ext cx="6086794" cy="233634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FBD3A94-29B9-4085-9A6B-ADD945D707AB}"/>
              </a:ext>
            </a:extLst>
          </p:cNvPr>
          <p:cNvSpPr txBox="1"/>
          <p:nvPr/>
        </p:nvSpPr>
        <p:spPr>
          <a:xfrm>
            <a:off x="1828800" y="1920479"/>
            <a:ext cx="5554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Maak nu opdracht 1</a:t>
            </a:r>
          </a:p>
        </p:txBody>
      </p:sp>
    </p:spTree>
    <p:extLst>
      <p:ext uri="{BB962C8B-B14F-4D97-AF65-F5344CB8AC3E}">
        <p14:creationId xmlns:p14="http://schemas.microsoft.com/office/powerpoint/2010/main" val="2419752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9" ma:contentTypeDescription="Een nieuw document maken." ma:contentTypeScope="" ma:versionID="ccdd08341f0816e5b9aedfb203ccbcd4">
  <xsd:schema xmlns:xsd="http://www.w3.org/2001/XMLSchema" xmlns:xs="http://www.w3.org/2001/XMLSchema" xmlns:p="http://schemas.microsoft.com/office/2006/metadata/properties" xmlns:ns2="2cb1c85b-b197-48cd-8bb1-fe9e9ee0096b" targetNamespace="http://schemas.microsoft.com/office/2006/metadata/properties" ma:root="true" ma:fieldsID="5711662a8af1e2d8c5777d773d499160" ns2:_="">
    <xsd:import namespace="2cb1c85b-b197-48cd-8bb1-fe9e9ee009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37B467-F8E5-412B-A566-607DD5A6FB38}"/>
</file>

<file path=customXml/itemProps2.xml><?xml version="1.0" encoding="utf-8"?>
<ds:datastoreItem xmlns:ds="http://schemas.openxmlformats.org/officeDocument/2006/customXml" ds:itemID="{93EEBE09-5FB5-400B-A255-C4920D00FFB8}">
  <ds:schemaRefs>
    <ds:schemaRef ds:uri="http://schemas.microsoft.com/office/2006/metadata/properties"/>
    <ds:schemaRef ds:uri="82ac19c3-1cff-4f70-a585-2de21a3866ce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915d7cad-3e71-4cea-95bb-ac32222adf06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09B435A-DD77-4EAD-A9B7-544D526FCE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</TotalTime>
  <Words>245</Words>
  <Application>Microsoft Office PowerPoint</Application>
  <PresentationFormat>Diavoorstelling (4:3)</PresentationFormat>
  <Paragraphs>71</Paragraphs>
  <Slides>8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0" baseType="lpstr">
      <vt:lpstr>Calibri</vt:lpstr>
      <vt:lpstr>Office Theme</vt:lpstr>
      <vt:lpstr>Les 2</vt:lpstr>
      <vt:lpstr>Les 2</vt:lpstr>
      <vt:lpstr>lesprogramma</vt:lpstr>
      <vt:lpstr>Les 2</vt:lpstr>
      <vt:lpstr>Les 2</vt:lpstr>
      <vt:lpstr>Les 2</vt:lpstr>
      <vt:lpstr>Les 2</vt:lpstr>
      <vt:lpstr>Les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Tom De Swaef</dc:creator>
  <cp:lastModifiedBy>Ben Nienhuis</cp:lastModifiedBy>
  <cp:revision>87</cp:revision>
  <dcterms:created xsi:type="dcterms:W3CDTF">2017-11-14T13:23:32Z</dcterms:created>
  <dcterms:modified xsi:type="dcterms:W3CDTF">2021-09-14T06:43:48Z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2012-02-21T00:00:00Z</vt:filetime>
  </property>
  <property fmtid="{D5CDD505-2E9C-101B-9397-08002B2CF9AE}" pid="3" name="Creator">
    <vt:lpwstr>Acrobat PDFMaker 9.1 for PowerPoint</vt:lpwstr>
  </property>
  <property fmtid="{D5CDD505-2E9C-101B-9397-08002B2CF9AE}" pid="4" name="LastSaved">
    <vt:filetime>2017-11-14T00:00:00Z</vt:filetime>
  </property>
  <property fmtid="{D5CDD505-2E9C-101B-9397-08002B2CF9AE}" pid="5" name="ContentTypeId">
    <vt:lpwstr>0x010100F4FEFE2E46C86D4A9898CCC49B418B36</vt:lpwstr>
  </property>
</Properties>
</file>